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9" r:id="rId13"/>
    <p:sldId id="271" r:id="rId14"/>
    <p:sldId id="272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C6FA54AC-AFB5-4914-A451-58B8B0987468}" type="datetimeFigureOut">
              <a:rPr lang="en-US" smtClean="0"/>
              <a:pPr/>
              <a:t>8/29/2010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066CA29E-4C29-4D43-9345-80E6F9B23A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FA54AC-AFB5-4914-A451-58B8B0987468}" type="datetimeFigureOut">
              <a:rPr lang="en-US" smtClean="0"/>
              <a:pPr/>
              <a:t>8/29/2010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6CA29E-4C29-4D43-9345-80E6F9B23A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C6FA54AC-AFB5-4914-A451-58B8B0987468}" type="datetimeFigureOut">
              <a:rPr lang="en-US" smtClean="0"/>
              <a:pPr/>
              <a:t>8/29/2010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66CA29E-4C29-4D43-9345-80E6F9B23A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FA54AC-AFB5-4914-A451-58B8B0987468}" type="datetimeFigureOut">
              <a:rPr lang="en-US" smtClean="0"/>
              <a:pPr/>
              <a:t>8/29/2010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6CA29E-4C29-4D43-9345-80E6F9B23A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6FA54AC-AFB5-4914-A451-58B8B0987468}" type="datetimeFigureOut">
              <a:rPr lang="en-US" smtClean="0"/>
              <a:pPr/>
              <a:t>8/29/2010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066CA29E-4C29-4D43-9345-80E6F9B23A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FA54AC-AFB5-4914-A451-58B8B0987468}" type="datetimeFigureOut">
              <a:rPr lang="en-US" smtClean="0"/>
              <a:pPr/>
              <a:t>8/29/2010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6CA29E-4C29-4D43-9345-80E6F9B23A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FA54AC-AFB5-4914-A451-58B8B0987468}" type="datetimeFigureOut">
              <a:rPr lang="en-US" smtClean="0"/>
              <a:pPr/>
              <a:t>8/29/2010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6CA29E-4C29-4D43-9345-80E6F9B23A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FA54AC-AFB5-4914-A451-58B8B0987468}" type="datetimeFigureOut">
              <a:rPr lang="en-US" smtClean="0"/>
              <a:pPr/>
              <a:t>8/29/2010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6CA29E-4C29-4D43-9345-80E6F9B23A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6FA54AC-AFB5-4914-A451-58B8B0987468}" type="datetimeFigureOut">
              <a:rPr lang="en-US" smtClean="0"/>
              <a:pPr/>
              <a:t>8/29/2010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6CA29E-4C29-4D43-9345-80E6F9B23A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FA54AC-AFB5-4914-A451-58B8B0987468}" type="datetimeFigureOut">
              <a:rPr lang="en-US" smtClean="0"/>
              <a:pPr/>
              <a:t>8/29/2010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6CA29E-4C29-4D43-9345-80E6F9B23A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FA54AC-AFB5-4914-A451-58B8B0987468}" type="datetimeFigureOut">
              <a:rPr lang="en-US" smtClean="0"/>
              <a:pPr/>
              <a:t>8/29/2010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6CA29E-4C29-4D43-9345-80E6F9B23AA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C6FA54AC-AFB5-4914-A451-58B8B0987468}" type="datetimeFigureOut">
              <a:rPr lang="en-US" smtClean="0"/>
              <a:pPr/>
              <a:t>8/29/2010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066CA29E-4C29-4D43-9345-80E6F9B23AA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Chapter 2 Matter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8</a:t>
            </a:r>
            <a:r>
              <a:rPr lang="en-US" baseline="30000" dirty="0" smtClean="0"/>
              <a:t>th</a:t>
            </a:r>
            <a:r>
              <a:rPr lang="en-US" dirty="0" smtClean="0"/>
              <a:t> Grade Science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Metallic bonds – movement of electrons from one positively charged ion to another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Hydrogen bonds – can form without the interactions of electrons </a:t>
            </a:r>
          </a:p>
          <a:p>
            <a:pPr lvl="1"/>
            <a:r>
              <a:rPr lang="en-US" dirty="0" smtClean="0"/>
              <a:t>Example – hydrogen &amp; oxygen (H</a:t>
            </a:r>
            <a:r>
              <a:rPr lang="en-US" baseline="-25000" dirty="0" smtClean="0"/>
              <a:t>2</a:t>
            </a:r>
            <a:r>
              <a:rPr lang="en-US" dirty="0" smtClean="0"/>
              <a:t>O)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Mixtures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Mixtures – 2 or more substances not chemically combined</a:t>
            </a:r>
          </a:p>
          <a:p>
            <a:pPr lvl="1"/>
            <a:r>
              <a:rPr lang="en-US" dirty="0" smtClean="0"/>
              <a:t>Heterogeneous mixture – not mixed evenly &amp; each part keeps its own properties</a:t>
            </a:r>
          </a:p>
          <a:p>
            <a:pPr lvl="1"/>
            <a:r>
              <a:rPr lang="en-US" dirty="0" smtClean="0"/>
              <a:t>Homogeneous mixture – evenly mixed throughout</a:t>
            </a:r>
          </a:p>
          <a:p>
            <a:pPr lvl="2"/>
            <a:r>
              <a:rPr lang="en-US" dirty="0" err="1" smtClean="0"/>
              <a:t>A.k.a</a:t>
            </a:r>
            <a:r>
              <a:rPr lang="en-US" dirty="0" smtClean="0"/>
              <a:t> – </a:t>
            </a:r>
            <a:r>
              <a:rPr lang="en-US" dirty="0" smtClean="0"/>
              <a:t>solution</a:t>
            </a: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Mini lab pg. 43</a:t>
            </a:r>
          </a:p>
          <a:p>
            <a:pPr lvl="2"/>
            <a:endParaRPr lang="en-US" dirty="0" smtClean="0"/>
          </a:p>
          <a:p>
            <a:pPr lvl="2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3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3000" dirty="0" smtClean="0"/>
              <a:t>Properties of Matter</a:t>
            </a:r>
            <a:endParaRPr lang="en-US" sz="3000" dirty="0"/>
          </a:p>
        </p:txBody>
      </p:sp>
      <p:pic>
        <p:nvPicPr>
          <p:cNvPr id="5" name="Picture Placeholder 4" descr="Water lilies.jp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l="12486" r="12486"/>
          <a:stretch>
            <a:fillRect/>
          </a:stretch>
        </p:blipFill>
        <p:spPr/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Physical properties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Density – measure of the mass of an object divided by its volume </a:t>
            </a:r>
          </a:p>
          <a:p>
            <a:pPr lvl="1"/>
            <a:r>
              <a:rPr lang="en-US" dirty="0" smtClean="0"/>
              <a:t>D = M/V</a:t>
            </a:r>
          </a:p>
          <a:p>
            <a:pPr lvl="1"/>
            <a:r>
              <a:rPr lang="en-US" dirty="0" smtClean="0"/>
              <a:t>g/cm</a:t>
            </a:r>
            <a:r>
              <a:rPr lang="en-US" baseline="30000" dirty="0" smtClean="0"/>
              <a:t>3</a:t>
            </a:r>
            <a:r>
              <a:rPr lang="en-US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Density </a:t>
            </a:r>
            <a:r>
              <a:rPr lang="en-US" dirty="0" smtClean="0"/>
              <a:t>columns</a:t>
            </a:r>
          </a:p>
          <a:p>
            <a:pPr lvl="1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States of matter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Solid</a:t>
            </a:r>
          </a:p>
          <a:p>
            <a:r>
              <a:rPr lang="en-US" dirty="0" smtClean="0"/>
              <a:t>Liquid</a:t>
            </a:r>
          </a:p>
          <a:p>
            <a:r>
              <a:rPr lang="en-US" dirty="0" smtClean="0"/>
              <a:t>Gas</a:t>
            </a:r>
          </a:p>
          <a:p>
            <a:r>
              <a:rPr lang="en-US" dirty="0" smtClean="0"/>
              <a:t>Plasma</a:t>
            </a:r>
          </a:p>
          <a:p>
            <a:r>
              <a:rPr lang="en-US" dirty="0" smtClean="0"/>
              <a:t>Pg. 49 (notes)</a:t>
            </a:r>
          </a:p>
          <a:p>
            <a:r>
              <a:rPr lang="en-US" dirty="0" smtClean="0"/>
              <a:t>Pg.51 #</a:t>
            </a:r>
            <a:r>
              <a:rPr lang="en-US" smtClean="0"/>
              <a:t>5 Classify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Atoms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Matter – has mass &amp; takes up space</a:t>
            </a:r>
          </a:p>
          <a:p>
            <a:pPr lvl="1"/>
            <a:r>
              <a:rPr lang="en-US" dirty="0" smtClean="0"/>
              <a:t>Examples: rocks, tables, computer, books</a:t>
            </a:r>
          </a:p>
          <a:p>
            <a:pPr lvl="1"/>
            <a:r>
              <a:rPr lang="en-US" dirty="0" smtClean="0"/>
              <a:t>Non-matter: heat &amp; light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Atoms - the smallest component of an element consisting of a nucleus containing  neutrons, protons and electrons.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structure of matter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Joined together in various combinations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Elements – made of only one type of atom and cannot be broken down into simpler form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Modeling the atom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Democritus – 1</a:t>
            </a:r>
            <a:r>
              <a:rPr lang="en-US" baseline="30000" dirty="0" smtClean="0"/>
              <a:t>st</a:t>
            </a:r>
            <a:r>
              <a:rPr lang="en-US" dirty="0" smtClean="0"/>
              <a:t> proposed that matter is made of small particles; John Dalton expanded later</a:t>
            </a:r>
          </a:p>
          <a:p>
            <a:r>
              <a:rPr lang="en-US" dirty="0" smtClean="0"/>
              <a:t>Protons – positive electrical charge</a:t>
            </a:r>
          </a:p>
          <a:p>
            <a:r>
              <a:rPr lang="en-US" dirty="0" smtClean="0"/>
              <a:t>Neutrons – no electrical charge</a:t>
            </a:r>
          </a:p>
          <a:p>
            <a:r>
              <a:rPr lang="en-US" dirty="0" smtClean="0"/>
              <a:t>Electrons – negative electrical charge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Counting atomic particles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Atomic number – number of protons in an </a:t>
            </a:r>
            <a:r>
              <a:rPr lang="en-US" dirty="0" smtClean="0"/>
              <a:t>atom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Mass number = protons + neutrons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Isotopes – same element but different numbers of neutrons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Atomic number=number of protons=number of electrons    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Section 2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Atoms</a:t>
            </a:r>
            <a:endParaRPr lang="en-US" sz="3200" dirty="0"/>
          </a:p>
        </p:txBody>
      </p:sp>
      <p:pic>
        <p:nvPicPr>
          <p:cNvPr id="5" name="Picture Placeholder 4" descr="JungleWaterFall.bmp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19" b="19"/>
          <a:stretch>
            <a:fillRect/>
          </a:stretch>
        </p:blipFill>
        <p:spPr/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Interactions of atoms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Compounds – contain atoms of more than one element and are chemically bonded together</a:t>
            </a:r>
          </a:p>
          <a:p>
            <a:pPr lvl="1"/>
            <a:r>
              <a:rPr lang="en-US" dirty="0" smtClean="0"/>
              <a:t>Sodium chloride (</a:t>
            </a:r>
            <a:r>
              <a:rPr lang="en-US" dirty="0" err="1" smtClean="0"/>
              <a:t>NaCl</a:t>
            </a:r>
            <a:r>
              <a:rPr lang="en-US" dirty="0" smtClean="0"/>
              <a:t>) – table salt</a:t>
            </a:r>
          </a:p>
          <a:p>
            <a:pPr lvl="1"/>
            <a:endParaRPr lang="en-US" dirty="0" smtClean="0"/>
          </a:p>
          <a:p>
            <a:pPr marL="274320" lvl="1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en-US" dirty="0" smtClean="0"/>
              <a:t>Chemical Properties – when one substance reacts with another</a:t>
            </a:r>
          </a:p>
          <a:p>
            <a:pPr marL="512064" lvl="2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en-US" sz="2300" dirty="0" smtClean="0"/>
              <a:t>Iron oxide (Fe</a:t>
            </a:r>
            <a:r>
              <a:rPr lang="en-US" sz="2300" baseline="-25000" dirty="0" smtClean="0"/>
              <a:t>2</a:t>
            </a:r>
            <a:r>
              <a:rPr lang="en-US" sz="2300" dirty="0" smtClean="0"/>
              <a:t>O</a:t>
            </a:r>
            <a:r>
              <a:rPr lang="en-US" sz="2300" baseline="-25000" dirty="0" smtClean="0"/>
              <a:t>3</a:t>
            </a:r>
            <a:r>
              <a:rPr lang="en-US" sz="2300" dirty="0" smtClean="0"/>
              <a:t>)- rust</a:t>
            </a:r>
          </a:p>
          <a:p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Chemical bonds – forces that hold atoms together in a compound</a:t>
            </a:r>
          </a:p>
          <a:p>
            <a:r>
              <a:rPr lang="en-US" dirty="0" smtClean="0"/>
              <a:t>Electrons in the highest cloud can form bonds</a:t>
            </a:r>
          </a:p>
          <a:p>
            <a:pPr lvl="1"/>
            <a:r>
              <a:rPr lang="en-US" dirty="0" smtClean="0"/>
              <a:t>2</a:t>
            </a:r>
          </a:p>
          <a:p>
            <a:pPr lvl="1"/>
            <a:r>
              <a:rPr lang="en-US" dirty="0" smtClean="0"/>
              <a:t>8</a:t>
            </a:r>
          </a:p>
          <a:p>
            <a:pPr lvl="1"/>
            <a:r>
              <a:rPr lang="en-US" dirty="0" smtClean="0"/>
              <a:t>8</a:t>
            </a:r>
            <a:endParaRPr lang="en-US" dirty="0" smtClean="0"/>
          </a:p>
          <a:p>
            <a:pPr lvl="1"/>
            <a:r>
              <a:rPr lang="en-US" dirty="0" smtClean="0"/>
              <a:t>18</a:t>
            </a:r>
          </a:p>
          <a:p>
            <a:pPr lvl="1"/>
            <a:r>
              <a:rPr lang="en-US" dirty="0" smtClean="0"/>
              <a:t>32</a:t>
            </a:r>
          </a:p>
          <a:p>
            <a:pPr lvl="1"/>
            <a:r>
              <a:rPr lang="en-US" dirty="0" smtClean="0"/>
              <a:t>50</a:t>
            </a:r>
          </a:p>
          <a:p>
            <a:pPr lvl="1"/>
            <a:r>
              <a:rPr lang="en-US" dirty="0" smtClean="0"/>
              <a:t>72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Covalent bond – sharing outer electrons </a:t>
            </a:r>
            <a:endParaRPr lang="en-US" dirty="0" smtClean="0"/>
          </a:p>
          <a:p>
            <a:r>
              <a:rPr lang="en-US" dirty="0" smtClean="0"/>
              <a:t>Molecules – group of atoms connected by covalent bonds</a:t>
            </a:r>
          </a:p>
          <a:p>
            <a:pPr lvl="1"/>
            <a:r>
              <a:rPr lang="en-US" dirty="0" smtClean="0"/>
              <a:t>Pg.41 figure 7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Ionic bond </a:t>
            </a:r>
            <a:r>
              <a:rPr lang="en-US" dirty="0" smtClean="0"/>
              <a:t>– atoms that combine with a negative or a positive charge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Ions – electrically charged atoms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109</TotalTime>
  <Words>283</Words>
  <Application>Microsoft Office PowerPoint</Application>
  <PresentationFormat>On-screen Show (4:3)</PresentationFormat>
  <Paragraphs>73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Opulent</vt:lpstr>
      <vt:lpstr>Chapter 2 Matter</vt:lpstr>
      <vt:lpstr>Atoms</vt:lpstr>
      <vt:lpstr>The structure of matter</vt:lpstr>
      <vt:lpstr>Modeling the atom</vt:lpstr>
      <vt:lpstr>Counting atomic particles</vt:lpstr>
      <vt:lpstr>Section 2  </vt:lpstr>
      <vt:lpstr>Interactions of atoms</vt:lpstr>
      <vt:lpstr>Bonding</vt:lpstr>
      <vt:lpstr>Bonding</vt:lpstr>
      <vt:lpstr>Bonding</vt:lpstr>
      <vt:lpstr>Mixtures</vt:lpstr>
      <vt:lpstr>Section 3</vt:lpstr>
      <vt:lpstr>Physical properties</vt:lpstr>
      <vt:lpstr>States of matter</vt:lpstr>
    </vt:vector>
  </TitlesOfParts>
  <Company>McCook Central Schools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2 Matter</dc:title>
  <dc:creator>Administrator</dc:creator>
  <cp:lastModifiedBy>Administrator</cp:lastModifiedBy>
  <cp:revision>16</cp:revision>
  <dcterms:created xsi:type="dcterms:W3CDTF">2010-08-28T12:14:21Z</dcterms:created>
  <dcterms:modified xsi:type="dcterms:W3CDTF">2010-08-30T02:29:05Z</dcterms:modified>
</cp:coreProperties>
</file>